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2"/>
    <p:restoredTop sz="94681"/>
  </p:normalViewPr>
  <p:slideViewPr>
    <p:cSldViewPr snapToGrid="0">
      <p:cViewPr varScale="1">
        <p:scale>
          <a:sx n="58" d="100"/>
          <a:sy n="58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Joshua Moe, Sonu Ojha, Bryan Quintana, Kel Amede, Nicoletta sheppard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https://datadryad.org/stash/dataset/doi:10.5061/dryad.4q3d3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Intro/data fetching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D48EBD98-5F3D-055A-FECA-733BF244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274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11608-5E3B-5B10-82EE-4B250BD40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66D02-F576-FD33-7697-3760E0E0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7875-4A04-FC80-B02C-6D6D3940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F9AEB-3415-C928-9356-A13D1DD5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55</TotalTime>
  <Words>58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Testing/documentation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N Sh</cp:lastModifiedBy>
  <cp:revision>2</cp:revision>
  <dcterms:created xsi:type="dcterms:W3CDTF">2024-09-05T22:48:01Z</dcterms:created>
  <dcterms:modified xsi:type="dcterms:W3CDTF">2024-09-05T23:43:12Z</dcterms:modified>
</cp:coreProperties>
</file>